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57" r:id="rId4"/>
    <p:sldId id="258" r:id="rId5"/>
    <p:sldId id="259" r:id="rId6"/>
    <p:sldId id="260" r:id="rId7"/>
    <p:sldId id="264" r:id="rId8"/>
    <p:sldId id="261" r:id="rId9"/>
    <p:sldId id="262" r:id="rId10"/>
    <p:sldId id="263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0" d="100"/>
          <a:sy n="130" d="100"/>
        </p:scale>
        <p:origin x="-264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BDD8-9464-4E0C-A2AB-C4BA4CD6B96B}" type="datetimeFigureOut">
              <a:rPr lang="en-GB" smtClean="0"/>
              <a:t>21/10/20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62758-E205-4517-A9FA-526133735E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919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BDD8-9464-4E0C-A2AB-C4BA4CD6B96B}" type="datetimeFigureOut">
              <a:rPr lang="en-GB" smtClean="0"/>
              <a:t>21/10/20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62758-E205-4517-A9FA-526133735E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104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BDD8-9464-4E0C-A2AB-C4BA4CD6B96B}" type="datetimeFigureOut">
              <a:rPr lang="en-GB" smtClean="0"/>
              <a:t>21/10/20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62758-E205-4517-A9FA-526133735E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789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BDD8-9464-4E0C-A2AB-C4BA4CD6B96B}" type="datetimeFigureOut">
              <a:rPr lang="en-GB" smtClean="0"/>
              <a:t>21/10/20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62758-E205-4517-A9FA-526133735E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735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BDD8-9464-4E0C-A2AB-C4BA4CD6B96B}" type="datetimeFigureOut">
              <a:rPr lang="en-GB" smtClean="0"/>
              <a:t>21/10/20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62758-E205-4517-A9FA-526133735E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454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BDD8-9464-4E0C-A2AB-C4BA4CD6B96B}" type="datetimeFigureOut">
              <a:rPr lang="en-GB" smtClean="0"/>
              <a:t>21/10/20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62758-E205-4517-A9FA-526133735E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265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BDD8-9464-4E0C-A2AB-C4BA4CD6B96B}" type="datetimeFigureOut">
              <a:rPr lang="en-GB" smtClean="0"/>
              <a:t>21/10/20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62758-E205-4517-A9FA-526133735E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757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BDD8-9464-4E0C-A2AB-C4BA4CD6B96B}" type="datetimeFigureOut">
              <a:rPr lang="en-GB" smtClean="0"/>
              <a:t>21/10/20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62758-E205-4517-A9FA-526133735E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997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BDD8-9464-4E0C-A2AB-C4BA4CD6B96B}" type="datetimeFigureOut">
              <a:rPr lang="en-GB" smtClean="0"/>
              <a:t>21/10/20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62758-E205-4517-A9FA-526133735E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42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BDD8-9464-4E0C-A2AB-C4BA4CD6B96B}" type="datetimeFigureOut">
              <a:rPr lang="en-GB" smtClean="0"/>
              <a:t>21/10/20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62758-E205-4517-A9FA-526133735E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862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BDD8-9464-4E0C-A2AB-C4BA4CD6B96B}" type="datetimeFigureOut">
              <a:rPr lang="en-GB" smtClean="0"/>
              <a:t>21/10/20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62758-E205-4517-A9FA-526133735E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85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BBDD8-9464-4E0C-A2AB-C4BA4CD6B96B}" type="datetimeFigureOut">
              <a:rPr lang="en-GB" smtClean="0"/>
              <a:t>21/10/20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62758-E205-4517-A9FA-526133735E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695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228" y="0"/>
            <a:ext cx="484954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83768" y="416002"/>
            <a:ext cx="432048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A snapshot of my thesis of 1991 is shown on these pages. Requests for further content from the thesis should be made directly to the Oxford Thermofluids Institute</a:t>
            </a:r>
          </a:p>
        </p:txBody>
      </p:sp>
    </p:spTree>
    <p:extLst>
      <p:ext uri="{BB962C8B-B14F-4D97-AF65-F5344CB8AC3E}">
        <p14:creationId xmlns:p14="http://schemas.microsoft.com/office/powerpoint/2010/main" val="1462049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82390"/>
            <a:ext cx="8064896" cy="52501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47729" y="415497"/>
            <a:ext cx="1448538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/>
              <a:t>From Thesis of 1991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519729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959" y="836710"/>
            <a:ext cx="6554755" cy="43671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7058" y="411158"/>
            <a:ext cx="203055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/>
              <a:t>This Photo is </a:t>
            </a:r>
            <a:r>
              <a:rPr lang="en-GB" sz="1200" u="sng" dirty="0" smtClean="0"/>
              <a:t>Not</a:t>
            </a:r>
            <a:r>
              <a:rPr lang="en-GB" sz="1200" dirty="0" smtClean="0"/>
              <a:t> From Thesis</a:t>
            </a:r>
            <a:endParaRPr lang="en-GB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2844698" y="5440260"/>
            <a:ext cx="3815275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600" dirty="0" smtClean="0"/>
              <a:t>The Oxford Turbine Research Facility (OTRF)</a:t>
            </a:r>
          </a:p>
          <a:p>
            <a:pPr algn="ctr"/>
            <a:r>
              <a:rPr lang="en-GB" sz="1000" dirty="0" smtClean="0"/>
              <a:t>Also called the Isentropic Light Piston Cascade (ILPC)</a:t>
            </a:r>
          </a:p>
          <a:p>
            <a:pPr algn="ctr"/>
            <a:r>
              <a:rPr lang="en-GB" sz="1400" dirty="0" smtClean="0"/>
              <a:t>Still running today!</a:t>
            </a:r>
          </a:p>
        </p:txBody>
      </p:sp>
    </p:spTree>
    <p:extLst>
      <p:ext uri="{BB962C8B-B14F-4D97-AF65-F5344CB8AC3E}">
        <p14:creationId xmlns:p14="http://schemas.microsoft.com/office/powerpoint/2010/main" val="909598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228" y="0"/>
            <a:ext cx="484954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42463" y="415497"/>
            <a:ext cx="1448538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/>
              <a:t>From </a:t>
            </a:r>
            <a:r>
              <a:rPr lang="en-GB" sz="1200" dirty="0"/>
              <a:t>T</a:t>
            </a:r>
            <a:r>
              <a:rPr lang="en-GB" sz="1200" dirty="0" smtClean="0"/>
              <a:t>hesis of 1991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600387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890"/>
            <a:ext cx="9144000" cy="56522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42463" y="415497"/>
            <a:ext cx="1448538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/>
              <a:t>From Thesis of 1991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986074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30"/>
          <a:stretch/>
        </p:blipFill>
        <p:spPr>
          <a:xfrm>
            <a:off x="357995" y="692696"/>
            <a:ext cx="8428008" cy="57105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47729" y="415697"/>
            <a:ext cx="1448538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/>
              <a:t>From Thesis of 1991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183534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8" t="7081" r="19016" b="45594"/>
          <a:stretch/>
        </p:blipFill>
        <p:spPr>
          <a:xfrm>
            <a:off x="683568" y="929038"/>
            <a:ext cx="3648973" cy="46333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7" t="58174" r="16803" b="7582"/>
          <a:stretch/>
        </p:blipFill>
        <p:spPr>
          <a:xfrm>
            <a:off x="4569780" y="1484784"/>
            <a:ext cx="4266848" cy="35218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7" t="95652" r="13667" b="1361"/>
          <a:stretch/>
        </p:blipFill>
        <p:spPr>
          <a:xfrm>
            <a:off x="1980423" y="5503653"/>
            <a:ext cx="5328592" cy="3411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47729" y="415497"/>
            <a:ext cx="1448538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/>
              <a:t>From Thesis of 1991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199376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476672"/>
            <a:ext cx="7632848" cy="58214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47729" y="415497"/>
            <a:ext cx="1448538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/>
              <a:t>From Thesis of 1991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180056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067"/>
            <a:ext cx="9144000" cy="55478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47729" y="415497"/>
            <a:ext cx="1448538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/>
              <a:t>From Thesis of 1991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535596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" y="764704"/>
            <a:ext cx="9144000" cy="54840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47729" y="415497"/>
            <a:ext cx="1448538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/>
              <a:t>From Thesis of 1991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33826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7" t="2100" r="5523" b="47900"/>
          <a:stretch/>
        </p:blipFill>
        <p:spPr>
          <a:xfrm>
            <a:off x="427008" y="1295730"/>
            <a:ext cx="4063042" cy="41105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4" t="52644" r="10418" b="-2330"/>
          <a:stretch/>
        </p:blipFill>
        <p:spPr>
          <a:xfrm>
            <a:off x="4521609" y="1268760"/>
            <a:ext cx="4287328" cy="41129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47729" y="408300"/>
            <a:ext cx="1448538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/>
              <a:t>From Thesis of 1991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51702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93</Words>
  <Application>Microsoft Macintosh PowerPoint</Application>
  <PresentationFormat>On-screen Show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</dc:creator>
  <cp:lastModifiedBy>Michael Goodisman</cp:lastModifiedBy>
  <cp:revision>20</cp:revision>
  <dcterms:created xsi:type="dcterms:W3CDTF">2020-04-09T15:13:42Z</dcterms:created>
  <dcterms:modified xsi:type="dcterms:W3CDTF">2020-10-21T17:08:12Z</dcterms:modified>
</cp:coreProperties>
</file>